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F670-C2C9-4BCA-8165-F5ACFB2CD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49734-D1BC-4374-8AE0-A5084134F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A1FDA-0009-4A5F-A62C-29B23942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93C73-0664-4BBD-9391-CF1EB8B9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1B648-879C-44F2-BD18-9D5A1552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42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68C41-493F-4AD5-BCDA-B4275C98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9E8EB-3C96-4AD6-ADEE-2FCBBAA24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265A9-B24B-4E8A-966A-528CA47A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4F94B-530A-425D-88C3-4901F126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5F069-67C8-4EF3-A49F-D10BAA512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5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8FEDB4-F070-496D-BEAC-0BFF6708B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A5AF5-1C7E-4943-A0EE-1D483BB15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87CFB-D2D4-47A3-8936-EBEFE6FE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C1F1A-39AF-4359-984E-304598F4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0B6C5-9479-4F33-AB94-91B85262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55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CAD5F-84B0-406E-8196-4933FAE7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75D43-4E19-4B08-BAB7-661EF0149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7B554-90BE-4709-9B4D-FEAFFC5F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97BF1-8BB2-45C2-AAC2-0656D62B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71BA8-0B34-4B10-8F18-3571CE56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64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C7DC-A757-4220-8643-72CB6714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1053A-104E-4FC3-B257-08B17FF00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1A57-B762-42F0-9AA5-3E3DE72C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4F55B-2B93-427D-BAC1-F5E4B562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6D82E-4B0D-4E07-BB07-6218871D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5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8676-8604-4C69-B5B1-C172B4B63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50610-85AA-4D8F-A18C-8DD211F6E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078B7-E1D6-4F5B-91E8-EDC681A52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81D8C-56E5-4A36-ADA6-29DBEBEE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C1597-3608-4F72-8401-C13710CA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23B6A-BA25-4454-BA09-E8C8C8BC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568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F877-9544-4306-BEDF-930C1125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3F20D-21A1-4F3E-9BF1-51667CE41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03CF2-D0F0-4E32-8016-F6E91646F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20F03-1DCE-476B-8512-92C0E19EE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84A9AE-AF17-46FD-9046-E82E9EFC80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0CE7D7-7B10-453F-890E-54EA88CA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F0B34F-0F6F-47BB-B75F-DC03BDA1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0C2A3-7E73-4BF8-9D4B-6CACBE2A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56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7B835-075A-4DFE-A53A-6CD16CDDF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7C222D-7E1C-4018-9047-18977308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1D9C8-8B2E-41BE-BF6D-82B0FD46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AC42D-41DE-4FE1-8634-8AC61261C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0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BA189-8FDE-4EB0-ABFA-0A0C3E7A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F68B-E76D-49A5-B95F-14164609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BC798-5EC8-4180-8858-94D53A15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00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1071-5459-4658-9CC1-38216710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B75C6-023C-424B-A725-BE1270690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04BE7-3705-4EBF-BD39-FC8FAFAC7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3F2E7-DE1B-4BC3-9E91-79DA7D964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CD10CA-6C89-47C8-ACA2-474927CA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78D87-8653-4879-AC31-F851B2D7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758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6F64C-2478-435E-A009-AA9FE1EE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84008E-732E-40A9-B439-6CCF2BC00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85AD0-4F3D-45C9-BD53-9C5586B2D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D7258-A4D7-444D-B7A8-874872D1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5D7DC-B41D-4AA9-A2DB-C14AF6718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1F455-C8C6-4EBE-B8C1-BF082051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12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6BD9A3-0F5F-4F18-AF09-BE0DC2E1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CC4B1-DD76-418E-A284-1F604DC89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4198E-D164-41EE-921A-A6A48D768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4E5D-94F6-4938-B4DB-6467F8F7BB1E}" type="datetimeFigureOut">
              <a:rPr lang="en-GB" smtClean="0"/>
              <a:t>08/04/2020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0DCD8-7DD0-4798-9B75-35A431554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46B3F-C5AE-47D8-887F-BAA8E1B45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6A00F-2CDE-4EB5-82E7-C332EE248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01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10445B-A8FC-4592-9100-16888C768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322" y="129254"/>
            <a:ext cx="5959356" cy="6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31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BDD5F-462E-48C7-8EF4-E4A3C60D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74" y="171167"/>
            <a:ext cx="11895851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5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424781-B367-4A9F-BDF5-2F05C35AC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74" y="216891"/>
            <a:ext cx="11895851" cy="64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45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571D0A-2FF8-4210-BEDA-614D531B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4" y="159736"/>
            <a:ext cx="11903472" cy="65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C4D333-63E5-48C9-B441-5F0FFD0F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6" y="152116"/>
            <a:ext cx="11865368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5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C03072-F744-4602-A841-DAB551D4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74" y="171167"/>
            <a:ext cx="11895851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3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E2C43-6660-4494-8FC3-2DBD6E03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9" y="205460"/>
            <a:ext cx="5997460" cy="6447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FA95B-FB88-46C5-8BFA-2D223D7E2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322" y="182597"/>
            <a:ext cx="5875529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6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61EAC-C6FE-490E-99CB-6B93D6682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0" y="114012"/>
            <a:ext cx="12002540" cy="66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B1783-BB2F-43B1-8137-5A83C2FF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2" y="201650"/>
            <a:ext cx="11949195" cy="64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77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941BEA-99F1-473D-82CE-F7A4F303D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2" y="152116"/>
            <a:ext cx="11949195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3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FB4625-2103-4EBB-8CFD-B53724372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2" y="178788"/>
            <a:ext cx="11941575" cy="65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7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DC8D5-D552-42EA-89CC-BD2E0CF7B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4" y="171167"/>
            <a:ext cx="11911092" cy="65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8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93F53-D78F-4F7D-AA11-C9442C695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3" y="159736"/>
            <a:ext cx="11926334" cy="65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372D52-3B6F-4424-BB56-93CB9313F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4" y="167357"/>
            <a:ext cx="11903472" cy="65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24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Sargerson</dc:creator>
  <cp:lastModifiedBy>Sue Sargerson</cp:lastModifiedBy>
  <cp:revision>3</cp:revision>
  <dcterms:created xsi:type="dcterms:W3CDTF">2020-04-08T06:48:37Z</dcterms:created>
  <dcterms:modified xsi:type="dcterms:W3CDTF">2020-04-08T06:58:55Z</dcterms:modified>
</cp:coreProperties>
</file>